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 Medium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Tahoma" pitchFamily="34" charset="0"/>
      <p:regular r:id="rId22"/>
      <p:bold r:id="rId23"/>
    </p:embeddedFont>
    <p:embeddedFont>
      <p:font typeface="EB Garamond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95" d="100"/>
          <a:sy n="95" d="100"/>
        </p:scale>
        <p:origin x="-436" y="23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212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20csa16/Task3_Interactive-Front-end1_Pp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US" sz="2200" dirty="0"/>
              <a:t>Starry Universe Secrets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Starry Universe Secrets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system that can collect user birthdate information and use it to generate highly personalized zodiac sign insights for each user. 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insights should reflect the unique traits, challenges, and opportunities associated with their zodiac sign.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features and tools like chatbot that encourage users to actively engage with the zodiac sign insights section. This may include interactive quizzes, forums, or daily horoscopes.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221426" y="2013557"/>
          <a:ext cx="390871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5886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76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3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64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4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Dhana Lakshmi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Kalpana Sri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Keerthana S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76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Kiruba E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079630" y="1898350"/>
            <a:ext cx="272232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com/Kiruba02/Task1_PPT.git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F85AF0-50E8-82BC-D555-2F119416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978" y="2144571"/>
            <a:ext cx="2824976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https://github.com/20csa16/Task3_Interactive-Front-end1_Ppt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237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Noto Sans Symbols</vt:lpstr>
      <vt:lpstr>EB Garamond Medium</vt:lpstr>
      <vt:lpstr>Times New Roman</vt:lpstr>
      <vt:lpstr>Public Sans</vt:lpstr>
      <vt:lpstr>Calibri</vt:lpstr>
      <vt:lpstr>Tahoma</vt:lpstr>
      <vt:lpstr>EB Garamond</vt:lpstr>
      <vt:lpstr>Simple Light</vt:lpstr>
      <vt:lpstr>PowerPoint Presentation</vt:lpstr>
      <vt:lpstr>Starry Universe Secrets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12</cp:revision>
  <dcterms:created xsi:type="dcterms:W3CDTF">2020-08-13T11:21:00Z</dcterms:created>
  <dcterms:modified xsi:type="dcterms:W3CDTF">2023-11-01T06:18:48Z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